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3048" y="102"/>
      </p:cViewPr>
      <p:guideLst>
        <p:guide orient="horz" pos="3120"/>
        <p:guide pos="21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CAAE-F3D5-4364-AA5B-303112BD3B3D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3B58-B80A-4B2C-84B1-17D5B8F4C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735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CAAE-F3D5-4364-AA5B-303112BD3B3D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3B58-B80A-4B2C-84B1-17D5B8F4C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296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CAAE-F3D5-4364-AA5B-303112BD3B3D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3B58-B80A-4B2C-84B1-17D5B8F4C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667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CAAE-F3D5-4364-AA5B-303112BD3B3D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3B58-B80A-4B2C-84B1-17D5B8F4C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913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CAAE-F3D5-4364-AA5B-303112BD3B3D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3B58-B80A-4B2C-84B1-17D5B8F4C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951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CAAE-F3D5-4364-AA5B-303112BD3B3D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3B58-B80A-4B2C-84B1-17D5B8F4C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060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CAAE-F3D5-4364-AA5B-303112BD3B3D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3B58-B80A-4B2C-84B1-17D5B8F4C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677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CAAE-F3D5-4364-AA5B-303112BD3B3D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3B58-B80A-4B2C-84B1-17D5B8F4C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59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CAAE-F3D5-4364-AA5B-303112BD3B3D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3B58-B80A-4B2C-84B1-17D5B8F4C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5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CAAE-F3D5-4364-AA5B-303112BD3B3D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3B58-B80A-4B2C-84B1-17D5B8F4C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202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CAAE-F3D5-4364-AA5B-303112BD3B3D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3B58-B80A-4B2C-84B1-17D5B8F4C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09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FCAAE-F3D5-4364-AA5B-303112BD3B3D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63B58-B80A-4B2C-84B1-17D5B8F4C8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436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CC5D148-A89A-4C2E-8EE4-7D7161AD384D}"/>
              </a:ext>
            </a:extLst>
          </p:cNvPr>
          <p:cNvSpPr/>
          <p:nvPr/>
        </p:nvSpPr>
        <p:spPr>
          <a:xfrm>
            <a:off x="204281" y="154443"/>
            <a:ext cx="828000" cy="82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8F3806E-269C-4743-B2B5-9AC3CF067590}"/>
              </a:ext>
            </a:extLst>
          </p:cNvPr>
          <p:cNvSpPr/>
          <p:nvPr/>
        </p:nvSpPr>
        <p:spPr>
          <a:xfrm>
            <a:off x="1077238" y="150311"/>
            <a:ext cx="5780762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9E829C8E-62A0-4687-B061-564B6BB168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323" y="192811"/>
            <a:ext cx="682385" cy="75178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014E810-34F2-463D-AEF0-71ACAF30D268}"/>
              </a:ext>
            </a:extLst>
          </p:cNvPr>
          <p:cNvSpPr/>
          <p:nvPr/>
        </p:nvSpPr>
        <p:spPr>
          <a:xfrm rot="16200000">
            <a:off x="-4132283" y="5363974"/>
            <a:ext cx="886514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11D7B11-4868-44E7-BDA0-351EB200A274}"/>
              </a:ext>
            </a:extLst>
          </p:cNvPr>
          <p:cNvSpPr/>
          <p:nvPr/>
        </p:nvSpPr>
        <p:spPr>
          <a:xfrm>
            <a:off x="1077238" y="468082"/>
            <a:ext cx="5780762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C81CEF-C063-43F7-91A8-AB5FAF54EE47}"/>
              </a:ext>
            </a:extLst>
          </p:cNvPr>
          <p:cNvSpPr/>
          <p:nvPr/>
        </p:nvSpPr>
        <p:spPr>
          <a:xfrm rot="16200000">
            <a:off x="-3809253" y="5354598"/>
            <a:ext cx="8865140" cy="180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A2518F-6D32-4A5F-9B65-E2D7860ED507}"/>
              </a:ext>
            </a:extLst>
          </p:cNvPr>
          <p:cNvSpPr txBox="1"/>
          <p:nvPr/>
        </p:nvSpPr>
        <p:spPr>
          <a:xfrm>
            <a:off x="3429000" y="259491"/>
            <a:ext cx="15281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HTH Accountants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2078B3-FD10-43D5-9B22-297F15907D31}"/>
              </a:ext>
            </a:extLst>
          </p:cNvPr>
          <p:cNvSpPr txBox="1"/>
          <p:nvPr/>
        </p:nvSpPr>
        <p:spPr>
          <a:xfrm rot="16200000">
            <a:off x="-782594" y="1223318"/>
            <a:ext cx="2479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11</a:t>
            </a:r>
            <a:r>
              <a:rPr lang="en-GB" sz="1200" baseline="30000" dirty="0"/>
              <a:t>th</a:t>
            </a:r>
            <a:r>
              <a:rPr lang="en-GB" sz="1200" dirty="0"/>
              <a:t> March  2021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63B900-8C11-4832-99CD-7A803F601E34}"/>
              </a:ext>
            </a:extLst>
          </p:cNvPr>
          <p:cNvSpPr txBox="1"/>
          <p:nvPr/>
        </p:nvSpPr>
        <p:spPr>
          <a:xfrm>
            <a:off x="1633728" y="824490"/>
            <a:ext cx="4530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Warning from the Department of Social Protection (DSP)</a:t>
            </a:r>
            <a:endParaRPr lang="en-GB" sz="1400" dirty="0"/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id="{F157ECCE-5918-4486-8B3F-68D598DE5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725" y="3500438"/>
            <a:ext cx="595170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EA77292-A144-4732-9A45-2BCE24B2FDFC}"/>
              </a:ext>
            </a:extLst>
          </p:cNvPr>
          <p:cNvGrpSpPr/>
          <p:nvPr/>
        </p:nvGrpSpPr>
        <p:grpSpPr>
          <a:xfrm>
            <a:off x="963168" y="1266686"/>
            <a:ext cx="5522976" cy="4731778"/>
            <a:chOff x="963168" y="1266686"/>
            <a:chExt cx="5522976" cy="4731778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86C227F-323E-4CBC-A1BE-F87C61210FF3}"/>
                </a:ext>
              </a:extLst>
            </p:cNvPr>
            <p:cNvSpPr/>
            <p:nvPr/>
          </p:nvSpPr>
          <p:spPr>
            <a:xfrm>
              <a:off x="963168" y="1266686"/>
              <a:ext cx="5522976" cy="4731778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ACEBB9C-C37E-444B-9156-B54E0FE5C85C}"/>
                </a:ext>
              </a:extLst>
            </p:cNvPr>
            <p:cNvSpPr/>
            <p:nvPr/>
          </p:nvSpPr>
          <p:spPr>
            <a:xfrm>
              <a:off x="1097280" y="1426464"/>
              <a:ext cx="5242560" cy="4425696"/>
            </a:xfrm>
            <a:prstGeom prst="rect">
              <a:avLst/>
            </a:prstGeom>
            <a:blipFill>
              <a:blip r:embed="rId3"/>
              <a:stretch>
                <a:fillRect l="-2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677C9DA1-2A74-4D34-A11D-52820ED5B641}"/>
              </a:ext>
            </a:extLst>
          </p:cNvPr>
          <p:cNvSpPr txBox="1"/>
          <p:nvPr/>
        </p:nvSpPr>
        <p:spPr>
          <a:xfrm>
            <a:off x="1014608" y="6112701"/>
            <a:ext cx="532356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600" dirty="0"/>
              <a:t>With all the changes to the income tax implications with the PUP, we are reminding you again that Revenue </a:t>
            </a:r>
            <a:r>
              <a:rPr lang="en-IE" sz="1600" dirty="0"/>
              <a:t>never sends text messages (SMS) requiring the provision of personal information via links, pop-up windows, reply text or email. Anyone who receives such a text message, purporting to be from Revenue, should delete it immediately.  These messages did not issue from Revenue.</a:t>
            </a:r>
          </a:p>
          <a:p>
            <a:pPr algn="just"/>
            <a:r>
              <a:rPr lang="en-IE" sz="1600" dirty="0"/>
              <a:t>Pages on the Revenue website, which request personal information, are encrypted and fully secure. Taxpayers can verify that the page is secure by looking for a padlock icon in their browser.</a:t>
            </a:r>
          </a:p>
          <a:p>
            <a:pPr algn="just"/>
            <a:endParaRPr lang="en-IE" sz="1600" dirty="0"/>
          </a:p>
          <a:p>
            <a:pPr algn="just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833396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1719</TotalTime>
  <Words>121</Words>
  <Application>Microsoft Office PowerPoint</Application>
  <PresentationFormat>A4 Paper (210x297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Maresa Connolly</dc:creator>
  <cp:lastModifiedBy>Maresa Connolly</cp:lastModifiedBy>
  <cp:revision>80</cp:revision>
  <cp:lastPrinted>2020-07-27T07:19:18Z</cp:lastPrinted>
  <dcterms:created xsi:type="dcterms:W3CDTF">2020-07-27T06:56:53Z</dcterms:created>
  <dcterms:modified xsi:type="dcterms:W3CDTF">2021-03-11T18:17:24Z</dcterms:modified>
</cp:coreProperties>
</file>